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58" r:id="rId4"/>
    <p:sldId id="264" r:id="rId5"/>
    <p:sldId id="262" r:id="rId6"/>
    <p:sldId id="259" r:id="rId7"/>
    <p:sldId id="260" r:id="rId8"/>
    <p:sldId id="261" r:id="rId9"/>
    <p:sldId id="263" r:id="rId10"/>
    <p:sldId id="265" r:id="rId1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42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D7AEB6CF-A3F9-4816-A1FA-C97E6374ABF6}" type="datetimeFigureOut">
              <a:rPr lang="en-US" smtClean="0"/>
              <a:t>2/24/2016</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lIns="91440" tIns="45720" rIns="91440" bIns="45720" rtlCol="0" anchor="b"/>
          <a:lstStyle>
            <a:lvl1pPr algn="r">
              <a:defRPr sz="1200"/>
            </a:lvl1pPr>
          </a:lstStyle>
          <a:p>
            <a:fld id="{EAE0C722-F565-4B20-BBEE-92918CBF1CC3}" type="slidenum">
              <a:rPr lang="en-US" smtClean="0"/>
              <a:t>‹#›</a:t>
            </a:fld>
            <a:endParaRPr lang="en-US"/>
          </a:p>
        </p:txBody>
      </p:sp>
    </p:spTree>
    <p:extLst>
      <p:ext uri="{BB962C8B-B14F-4D97-AF65-F5344CB8AC3E}">
        <p14:creationId xmlns:p14="http://schemas.microsoft.com/office/powerpoint/2010/main" val="2483834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A2347E-4255-46B2-9DC2-0FF670DE6ACF}"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1593494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2347E-4255-46B2-9DC2-0FF670DE6ACF}"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1803105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2347E-4255-46B2-9DC2-0FF670DE6ACF}"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2995533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2347E-4255-46B2-9DC2-0FF670DE6ACF}"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745670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A2347E-4255-46B2-9DC2-0FF670DE6ACF}"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102076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A2347E-4255-46B2-9DC2-0FF670DE6ACF}" type="datetimeFigureOut">
              <a:rPr lang="en-US" smtClean="0"/>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2527247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A2347E-4255-46B2-9DC2-0FF670DE6ACF}" type="datetimeFigureOut">
              <a:rPr lang="en-US" smtClean="0"/>
              <a:t>2/24/2016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794199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A2347E-4255-46B2-9DC2-0FF670DE6ACF}" type="datetimeFigureOut">
              <a:rPr lang="en-US" smtClean="0"/>
              <a:t>2/24/2016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2603103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A2347E-4255-46B2-9DC2-0FF670DE6ACF}" type="datetimeFigureOut">
              <a:rPr lang="en-US" smtClean="0"/>
              <a:t>2/24/2016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376206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2347E-4255-46B2-9DC2-0FF670DE6ACF}" type="datetimeFigureOut">
              <a:rPr lang="en-US" smtClean="0"/>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1742974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2347E-4255-46B2-9DC2-0FF670DE6ACF}" type="datetimeFigureOut">
              <a:rPr lang="en-US" smtClean="0"/>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760558-77A8-4775-BE30-344661C62C68}" type="slidenum">
              <a:rPr lang="en-US" smtClean="0"/>
              <a:t>‹#›</a:t>
            </a:fld>
            <a:endParaRPr lang="en-US"/>
          </a:p>
        </p:txBody>
      </p:sp>
    </p:spTree>
    <p:extLst>
      <p:ext uri="{BB962C8B-B14F-4D97-AF65-F5344CB8AC3E}">
        <p14:creationId xmlns:p14="http://schemas.microsoft.com/office/powerpoint/2010/main" val="1393374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2347E-4255-46B2-9DC2-0FF670DE6ACF}" type="datetimeFigureOut">
              <a:rPr lang="en-US" smtClean="0"/>
              <a:t>2/24/2016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0558-77A8-4775-BE30-344661C62C68}" type="slidenum">
              <a:rPr lang="en-US" smtClean="0"/>
              <a:t>‹#›</a:t>
            </a:fld>
            <a:endParaRPr lang="en-US"/>
          </a:p>
        </p:txBody>
      </p:sp>
    </p:spTree>
    <p:extLst>
      <p:ext uri="{BB962C8B-B14F-4D97-AF65-F5344CB8AC3E}">
        <p14:creationId xmlns:p14="http://schemas.microsoft.com/office/powerpoint/2010/main" val="2604500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City of Columbus</a:t>
            </a:r>
            <a:br>
              <a:rPr lang="en-US" dirty="0" smtClean="0"/>
            </a:br>
            <a:r>
              <a:rPr lang="en-US" dirty="0" smtClean="0"/>
              <a:t>Code Enforcement Office</a:t>
            </a:r>
            <a:br>
              <a:rPr lang="en-US" dirty="0" smtClean="0"/>
            </a:br>
            <a:r>
              <a:rPr lang="en-US" dirty="0" smtClean="0"/>
              <a:t>1621 Main Street, Columbus, MS 39701</a:t>
            </a:r>
            <a:br>
              <a:rPr lang="en-US" dirty="0" smtClean="0"/>
            </a:br>
            <a:r>
              <a:rPr lang="en-US" dirty="0" smtClean="0"/>
              <a:t>662-245-5063</a:t>
            </a:r>
            <a:br>
              <a:rPr lang="en-US" dirty="0" smtClean="0"/>
            </a:br>
            <a:r>
              <a:rPr lang="en-US" dirty="0" smtClean="0"/>
              <a:t/>
            </a:r>
            <a:br>
              <a:rPr lang="en-US" dirty="0" smtClean="0"/>
            </a:br>
            <a:r>
              <a:rPr lang="en-US" dirty="0"/>
              <a:t/>
            </a:r>
            <a:br>
              <a:rPr lang="en-US" dirty="0"/>
            </a:br>
            <a:endParaRPr lang="en-US" dirty="0"/>
          </a:p>
        </p:txBody>
      </p:sp>
      <p:sp>
        <p:nvSpPr>
          <p:cNvPr id="3" name="Subtitle 2"/>
          <p:cNvSpPr>
            <a:spLocks noGrp="1"/>
          </p:cNvSpPr>
          <p:nvPr>
            <p:ph type="subTitle" idx="1"/>
          </p:nvPr>
        </p:nvSpPr>
        <p:spPr/>
        <p:txBody>
          <a:bodyPr/>
          <a:lstStyle/>
          <a:p>
            <a:endParaRPr lang="en-US" dirty="0" smtClean="0"/>
          </a:p>
          <a:p>
            <a:endParaRPr lang="en-US" dirty="0"/>
          </a:p>
          <a:p>
            <a:r>
              <a:rPr lang="en-US" dirty="0" smtClean="0"/>
              <a:t>Code Enforcement Division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1854" y="3505200"/>
            <a:ext cx="259080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21955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Enforcement Info	</a:t>
            </a:r>
            <a:endParaRPr lang="en-US" dirty="0"/>
          </a:p>
        </p:txBody>
      </p:sp>
      <p:sp>
        <p:nvSpPr>
          <p:cNvPr id="3" name="Content Placeholder 2"/>
          <p:cNvSpPr>
            <a:spLocks noGrp="1"/>
          </p:cNvSpPr>
          <p:nvPr>
            <p:ph idx="1"/>
          </p:nvPr>
        </p:nvSpPr>
        <p:spPr/>
        <p:txBody>
          <a:bodyPr>
            <a:normAutofit lnSpcReduction="10000"/>
          </a:bodyPr>
          <a:lstStyle/>
          <a:p>
            <a:r>
              <a:rPr lang="en-US" dirty="0" smtClean="0"/>
              <a:t>Tomarris Jones </a:t>
            </a:r>
          </a:p>
          <a:p>
            <a:r>
              <a:rPr lang="en-US" dirty="0" smtClean="0"/>
              <a:t>Code Enforcement Officer</a:t>
            </a:r>
          </a:p>
          <a:p>
            <a:r>
              <a:rPr lang="en-US" dirty="0" smtClean="0"/>
              <a:t>662-245-5063-Office</a:t>
            </a:r>
          </a:p>
          <a:p>
            <a:r>
              <a:rPr lang="en-US" dirty="0" smtClean="0"/>
              <a:t>662-251-2359-Cell</a:t>
            </a:r>
          </a:p>
          <a:p>
            <a:endParaRPr lang="en-US" dirty="0"/>
          </a:p>
          <a:p>
            <a:r>
              <a:rPr lang="en-US" dirty="0" err="1" smtClean="0"/>
              <a:t>Jarion</a:t>
            </a:r>
            <a:r>
              <a:rPr lang="en-US" dirty="0" smtClean="0"/>
              <a:t> Jones</a:t>
            </a:r>
          </a:p>
          <a:p>
            <a:r>
              <a:rPr lang="en-US" dirty="0" smtClean="0"/>
              <a:t>Code Enforcement Clerk</a:t>
            </a:r>
          </a:p>
          <a:p>
            <a:r>
              <a:rPr lang="en-US" dirty="0" smtClean="0"/>
              <a:t>662-245-5070-Office</a:t>
            </a:r>
            <a:endParaRPr lang="en-US" dirty="0"/>
          </a:p>
        </p:txBody>
      </p:sp>
    </p:spTree>
    <p:extLst>
      <p:ext uri="{BB962C8B-B14F-4D97-AF65-F5344CB8AC3E}">
        <p14:creationId xmlns:p14="http://schemas.microsoft.com/office/powerpoint/2010/main" val="1852800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Taking Pride in Your City</a:t>
            </a:r>
            <a:endParaRPr lang="en-US" dirty="0"/>
          </a:p>
        </p:txBody>
      </p:sp>
      <p:sp>
        <p:nvSpPr>
          <p:cNvPr id="3" name="Content Placeholder 2"/>
          <p:cNvSpPr>
            <a:spLocks noGrp="1"/>
          </p:cNvSpPr>
          <p:nvPr>
            <p:ph idx="1"/>
          </p:nvPr>
        </p:nvSpPr>
        <p:spPr/>
        <p:txBody>
          <a:bodyPr>
            <a:normAutofit/>
          </a:bodyPr>
          <a:lstStyle/>
          <a:p>
            <a:pPr marL="0" indent="0">
              <a:buNone/>
            </a:pPr>
            <a:r>
              <a:rPr lang="en-US" sz="1600" dirty="0" smtClean="0"/>
              <a:t>As you drive through Columbus you will notice the pride that is taken in our City.  This pride is evident each time that you see a maintained yard and house.  Unfortunately, however, everyone does not feel this same pride, and sometimes property is not maintained and becomes run down.  It only takes one unsightly house to destroy the look of the rest of a well-maintained neighborhood.</a:t>
            </a:r>
          </a:p>
          <a:p>
            <a:pPr marL="0" indent="0">
              <a:buNone/>
            </a:pPr>
            <a:endParaRPr lang="en-US" sz="1600" dirty="0"/>
          </a:p>
          <a:p>
            <a:pPr marL="0" indent="0">
              <a:buNone/>
            </a:pPr>
            <a:r>
              <a:rPr lang="en-US" sz="1600" dirty="0" smtClean="0"/>
              <a:t>The Code Enforcement Office seeks your cooperation in making your neighborhood a clean and pleasant place to live by complying with the City’s nuisance and housing codes.  The primary goal of code enforcement is to promote a clean, healthy and safe living and/or working environment for the citizens of Columbus by enforcing the City Ordinances.</a:t>
            </a:r>
          </a:p>
          <a:p>
            <a:pPr marL="0" indent="0">
              <a:buNone/>
            </a:pPr>
            <a:endParaRPr lang="en-US" sz="1600" dirty="0"/>
          </a:p>
          <a:p>
            <a:pPr marL="0" indent="0">
              <a:buNone/>
            </a:pPr>
            <a:endParaRPr lang="en-US" sz="1600" dirty="0"/>
          </a:p>
        </p:txBody>
      </p:sp>
      <p:pic>
        <p:nvPicPr>
          <p:cNvPr id="2050" name="Picture 2" descr="C:\Users\jarion.jones\AppData\Local\Microsoft\Windows\Temporary Internet Files\Content.IE5\41E1WNC4\street[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00" y="4419600"/>
            <a:ext cx="5370603"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261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219200"/>
          </a:xfrm>
        </p:spPr>
        <p:txBody>
          <a:bodyPr>
            <a:normAutofit fontScale="90000"/>
          </a:bodyPr>
          <a:lstStyle/>
          <a:p>
            <a:pPr algn="l"/>
            <a:r>
              <a:rPr lang="en-US" dirty="0" smtClean="0"/>
              <a:t>What does a Code Enforcement Officer Do?</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endParaRPr lang="en-US" sz="3600" dirty="0" smtClean="0"/>
          </a:p>
          <a:p>
            <a:pPr marL="0" indent="0">
              <a:buNone/>
            </a:pPr>
            <a:r>
              <a:rPr lang="en-US" dirty="0" smtClean="0"/>
              <a:t>The code enforcement officer periodically inspects properties inside the City Limits and enforces code requirements and local zoning. Complaints from the public are also received by phone, in person, and in letter; each complaint is investigated for validity.  Prior to citations, code enforcement officer brings the violations to the attention of the homeowner/occupant</a:t>
            </a:r>
            <a:endParaRPr lang="en-US" dirty="0"/>
          </a:p>
        </p:txBody>
      </p:sp>
      <p:pic>
        <p:nvPicPr>
          <p:cNvPr id="3074" name="Picture 2" descr="C:\Users\jarion.jones\AppData\Local\Microsoft\Windows\Temporary Internet Files\Content.IE5\8JC84QIS\137171418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5943600"/>
            <a:ext cx="21336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jarion.jones\AppData\Local\Microsoft\Windows\Temporary Internet Files\Content.IE5\B53EP74U\large-telephone-phone-old-analog--66.6-15835[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5638800"/>
            <a:ext cx="1600200" cy="1219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jarion.jones\AppData\Local\Microsoft\Windows\Temporary Internet Files\Content.IE5\8JC84QIS\5715595355_b40843a98a_z[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0870" y="5867400"/>
            <a:ext cx="2133600"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054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Code Enforcement 	</a:t>
            </a:r>
            <a:br>
              <a:rPr lang="en-US" dirty="0" smtClean="0"/>
            </a:br>
            <a:r>
              <a:rPr lang="en-US" dirty="0" smtClean="0"/>
              <a:t>Do’s and Don’t</a:t>
            </a:r>
            <a:endParaRPr lang="en-US" dirty="0"/>
          </a:p>
        </p:txBody>
      </p:sp>
      <p:sp>
        <p:nvSpPr>
          <p:cNvPr id="3" name="Content Placeholder 2"/>
          <p:cNvSpPr>
            <a:spLocks noGrp="1"/>
          </p:cNvSpPr>
          <p:nvPr>
            <p:ph idx="1"/>
          </p:nvPr>
        </p:nvSpPr>
        <p:spPr/>
        <p:txBody>
          <a:bodyPr/>
          <a:lstStyle/>
          <a:p>
            <a:r>
              <a:rPr lang="en-US" dirty="0" smtClean="0"/>
              <a:t>Code Enforcement officer can write up a property from the right a way.</a:t>
            </a:r>
          </a:p>
          <a:p>
            <a:r>
              <a:rPr lang="en-US" dirty="0" smtClean="0"/>
              <a:t>Code Enforcement officer can not do any interior inspections without the tenant/owner permission</a:t>
            </a:r>
          </a:p>
          <a:p>
            <a:r>
              <a:rPr lang="en-US" dirty="0" smtClean="0"/>
              <a:t>Probable cause to inspect is 50% of exterior must be dilapidated to trigger a </a:t>
            </a:r>
            <a:r>
              <a:rPr lang="en-US" smtClean="0"/>
              <a:t>interior inspection </a:t>
            </a:r>
            <a:endParaRPr lang="en-US" dirty="0"/>
          </a:p>
        </p:txBody>
      </p:sp>
    </p:spTree>
    <p:extLst>
      <p:ext uri="{BB962C8B-B14F-4D97-AF65-F5344CB8AC3E}">
        <p14:creationId xmlns:p14="http://schemas.microsoft.com/office/powerpoint/2010/main" val="1786145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Enforcement Violations</a:t>
            </a:r>
            <a:endParaRPr lang="en-US" dirty="0"/>
          </a:p>
        </p:txBody>
      </p:sp>
      <p:sp>
        <p:nvSpPr>
          <p:cNvPr id="3" name="Content Placeholder 2"/>
          <p:cNvSpPr>
            <a:spLocks noGrp="1"/>
          </p:cNvSpPr>
          <p:nvPr>
            <p:ph idx="1"/>
          </p:nvPr>
        </p:nvSpPr>
        <p:spPr/>
        <p:txBody>
          <a:bodyPr/>
          <a:lstStyle/>
          <a:p>
            <a:r>
              <a:rPr lang="en-US" dirty="0" smtClean="0"/>
              <a:t>Some of the basic environmental/nuisance violations include:</a:t>
            </a:r>
          </a:p>
          <a:p>
            <a:r>
              <a:rPr lang="en-US" dirty="0" smtClean="0"/>
              <a:t>High grass, weeds, shrubbery, undergrowth, brush. </a:t>
            </a:r>
          </a:p>
          <a:p>
            <a:r>
              <a:rPr lang="en-US" dirty="0" smtClean="0"/>
              <a:t>Overgrown or trash/junk filled vacant lots.</a:t>
            </a:r>
            <a:endParaRPr lang="en-US" dirty="0"/>
          </a:p>
        </p:txBody>
      </p:sp>
      <p:pic>
        <p:nvPicPr>
          <p:cNvPr id="3074" name="Picture 2" descr="C:\Users\jarion.jones\AppData\Local\Microsoft\Windows\Temporary Internet Files\Content.IE5\SKO81XDR\Grass[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4615802"/>
            <a:ext cx="4114800" cy="202293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jarion.jones\AppData\Local\Microsoft\Windows\Temporary Internet Files\Content.IE5\SKO81XDR\1219803198381116322trash.svg.med[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1" y="4495799"/>
            <a:ext cx="2362200" cy="2131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556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Procedures</a:t>
            </a:r>
            <a:endParaRPr lang="en-US" dirty="0"/>
          </a:p>
        </p:txBody>
      </p:sp>
      <p:sp>
        <p:nvSpPr>
          <p:cNvPr id="4" name="Content Placeholder 3"/>
          <p:cNvSpPr>
            <a:spLocks noGrp="1"/>
          </p:cNvSpPr>
          <p:nvPr>
            <p:ph idx="1"/>
          </p:nvPr>
        </p:nvSpPr>
        <p:spPr/>
        <p:txBody>
          <a:bodyPr>
            <a:normAutofit lnSpcReduction="10000"/>
          </a:bodyPr>
          <a:lstStyle/>
          <a:p>
            <a:r>
              <a:rPr lang="en-US" dirty="0" smtClean="0"/>
              <a:t>Starting a Notice of Violation:</a:t>
            </a:r>
          </a:p>
          <a:p>
            <a:r>
              <a:rPr lang="en-US" dirty="0" smtClean="0"/>
              <a:t>Inspect property and determine whether it is an overgrown lot and/or dilapidated house.</a:t>
            </a:r>
          </a:p>
          <a:p>
            <a:r>
              <a:rPr lang="en-US" dirty="0" smtClean="0"/>
              <a:t>Take pictures of the property</a:t>
            </a:r>
          </a:p>
          <a:p>
            <a:r>
              <a:rPr lang="en-US" dirty="0" smtClean="0"/>
              <a:t>Look up property owner, parcel, contact info, and etc. on Lowndes County tax assessor website.</a:t>
            </a:r>
          </a:p>
          <a:p>
            <a:r>
              <a:rPr lang="en-US" dirty="0" smtClean="0"/>
              <a:t>Write up Notice of Violation for the property and scan pictures into software.</a:t>
            </a:r>
          </a:p>
          <a:p>
            <a:endParaRPr lang="en-US" dirty="0"/>
          </a:p>
        </p:txBody>
      </p:sp>
    </p:spTree>
    <p:extLst>
      <p:ext uri="{BB962C8B-B14F-4D97-AF65-F5344CB8AC3E}">
        <p14:creationId xmlns:p14="http://schemas.microsoft.com/office/powerpoint/2010/main" val="2238085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Procedures	</a:t>
            </a:r>
            <a:endParaRPr lang="en-US" dirty="0"/>
          </a:p>
        </p:txBody>
      </p:sp>
      <p:sp>
        <p:nvSpPr>
          <p:cNvPr id="3" name="Content Placeholder 2"/>
          <p:cNvSpPr>
            <a:spLocks noGrp="1"/>
          </p:cNvSpPr>
          <p:nvPr>
            <p:ph idx="1"/>
          </p:nvPr>
        </p:nvSpPr>
        <p:spPr/>
        <p:txBody>
          <a:bodyPr/>
          <a:lstStyle/>
          <a:p>
            <a:r>
              <a:rPr lang="en-US" dirty="0" smtClean="0"/>
              <a:t>Print out notice of violation and mail to homeowner.  </a:t>
            </a:r>
          </a:p>
          <a:p>
            <a:r>
              <a:rPr lang="en-US" dirty="0" smtClean="0"/>
              <a:t>Wait 7-10 days before re-inspecting property to see if owner complies to violation or applies for permit.</a:t>
            </a:r>
          </a:p>
          <a:p>
            <a:r>
              <a:rPr lang="en-US" dirty="0" smtClean="0"/>
              <a:t>If after the 7-10 days and no changes have occurred, the information will be sent to legal for hearing before mayor and councilmen.</a:t>
            </a:r>
          </a:p>
          <a:p>
            <a:endParaRPr lang="en-US" dirty="0"/>
          </a:p>
        </p:txBody>
      </p:sp>
    </p:spTree>
    <p:extLst>
      <p:ext uri="{BB962C8B-B14F-4D97-AF65-F5344CB8AC3E}">
        <p14:creationId xmlns:p14="http://schemas.microsoft.com/office/powerpoint/2010/main" val="4291247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Procedures	</a:t>
            </a:r>
            <a:endParaRPr lang="en-US" dirty="0"/>
          </a:p>
        </p:txBody>
      </p:sp>
      <p:sp>
        <p:nvSpPr>
          <p:cNvPr id="3" name="Content Placeholder 2"/>
          <p:cNvSpPr>
            <a:spLocks noGrp="1"/>
          </p:cNvSpPr>
          <p:nvPr>
            <p:ph idx="1"/>
          </p:nvPr>
        </p:nvSpPr>
        <p:spPr/>
        <p:txBody>
          <a:bodyPr/>
          <a:lstStyle/>
          <a:p>
            <a:r>
              <a:rPr lang="en-US" dirty="0" smtClean="0"/>
              <a:t>Two weeks before the hearing a notice is put in the owner’s yard to notify them about the hearing before mayor and councilmen.</a:t>
            </a:r>
          </a:p>
          <a:p>
            <a:r>
              <a:rPr lang="en-US" dirty="0" smtClean="0"/>
              <a:t>Mayor and council make a decision whether to abate property and/or issue order.</a:t>
            </a:r>
          </a:p>
          <a:p>
            <a:endParaRPr lang="en-US" dirty="0"/>
          </a:p>
        </p:txBody>
      </p:sp>
    </p:spTree>
    <p:extLst>
      <p:ext uri="{BB962C8B-B14F-4D97-AF65-F5344CB8AC3E}">
        <p14:creationId xmlns:p14="http://schemas.microsoft.com/office/powerpoint/2010/main" val="2975141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pPr algn="l"/>
            <a:r>
              <a:rPr lang="en-US" dirty="0" smtClean="0"/>
              <a:t>Burned Housing Procedures</a:t>
            </a:r>
            <a:br>
              <a:rPr lang="en-US" dirty="0" smtClean="0"/>
            </a:b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Contact the code enforcement officer </a:t>
            </a:r>
          </a:p>
          <a:p>
            <a:r>
              <a:rPr lang="en-US" dirty="0" smtClean="0"/>
              <a:t>Code enforcement officer will contact the fire training officer to see if structure can be burned.</a:t>
            </a:r>
          </a:p>
          <a:p>
            <a:r>
              <a:rPr lang="en-US" dirty="0" smtClean="0"/>
              <a:t>If structure can be burned, an asbestos inspection must be obtained.</a:t>
            </a:r>
          </a:p>
          <a:p>
            <a:r>
              <a:rPr lang="en-US" dirty="0" smtClean="0"/>
              <a:t>After the asbestos inspection is done,  The Fire Department will set a date for burning</a:t>
            </a:r>
          </a:p>
          <a:p>
            <a:endParaRPr lang="en-US" dirty="0"/>
          </a:p>
        </p:txBody>
      </p:sp>
      <p:pic>
        <p:nvPicPr>
          <p:cNvPr id="1028" name="Picture 4" descr="C:\Users\jarion.jones\AppData\Local\Microsoft\Windows\Temporary Internet Files\Content.IE5\8JC84QIS\House-on-Fire02.GIF[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990600"/>
            <a:ext cx="31242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1728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5097</TotalTime>
  <Words>507</Words>
  <Application>Microsoft Office PowerPoint</Application>
  <PresentationFormat>On-screen Show (4:3)</PresentationFormat>
  <Paragraphs>47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City of Columbus Code Enforcement Office 1621 Main Street, Columbus, MS 39701 662-245-5063   </vt:lpstr>
      <vt:lpstr>Taking Pride in Your City</vt:lpstr>
      <vt:lpstr>What does a Code Enforcement Officer Do?  </vt:lpstr>
      <vt:lpstr>Code Enforcement   Do’s and Don’t</vt:lpstr>
      <vt:lpstr>Code Enforcement Violations</vt:lpstr>
      <vt:lpstr>Procedures</vt:lpstr>
      <vt:lpstr>Procedures </vt:lpstr>
      <vt:lpstr>Procedures </vt:lpstr>
      <vt:lpstr>Burned Housing Procedures </vt:lpstr>
      <vt:lpstr>Code Enforcement Info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Columbus Code Enforcement Office 1621 Main Street, Columbus, MS 39701 662-245-5063</dc:title>
  <dc:creator>Jarion Jones</dc:creator>
  <cp:lastModifiedBy>Jarion Jones</cp:lastModifiedBy>
  <cp:revision>40</cp:revision>
  <cp:lastPrinted>2016-02-23T20:30:47Z</cp:lastPrinted>
  <dcterms:created xsi:type="dcterms:W3CDTF">2016-01-19T14:29:05Z</dcterms:created>
  <dcterms:modified xsi:type="dcterms:W3CDTF">2016-02-24T23:50:04Z</dcterms:modified>
</cp:coreProperties>
</file>